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416" autoAdjust="0"/>
  </p:normalViewPr>
  <p:slideViewPr>
    <p:cSldViewPr snapToGrid="0">
      <p:cViewPr varScale="1">
        <p:scale>
          <a:sx n="54" d="100"/>
          <a:sy n="54" d="100"/>
        </p:scale>
        <p:origin x="13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0543DE-125F-4798-B835-44E99B693851}" type="datetimeFigureOut">
              <a:rPr lang="zh-CN" altLang="en-US" smtClean="0"/>
              <a:t>2022/8/16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E1761E-6FB4-4F66-A0E7-DA890AB372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411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学会线上交流，最后一天下午（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19</a:t>
            </a:r>
            <a:r>
              <a:rPr lang="zh-CN" altLang="en-US" dirty="0"/>
              <a:t>日）讨论课后作业</a:t>
            </a:r>
          </a:p>
          <a:p>
            <a:r>
              <a:rPr lang="zh-CN" altLang="en-US" dirty="0"/>
              <a:t>华为赛题比较容易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算法和图表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1761E-6FB4-4F66-A0E7-DA890AB372E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3783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鼓励创新</a:t>
            </a:r>
            <a:r>
              <a:rPr lang="en-US" altLang="zh-CN" dirty="0"/>
              <a:t>-</a:t>
            </a:r>
            <a:r>
              <a:rPr lang="zh-CN" altLang="en-US" dirty="0"/>
              <a:t>一维插值推广到矩阵插值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1761E-6FB4-4F66-A0E7-DA890AB372E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5208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评分规则：</a:t>
            </a:r>
            <a:endParaRPr lang="en-US" altLang="zh-CN" dirty="0"/>
          </a:p>
          <a:p>
            <a:r>
              <a:rPr lang="zh-CN" altLang="en-US" dirty="0"/>
              <a:t>实事求是，切勿忽悠老师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1761E-6FB4-4F66-A0E7-DA890AB372E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6698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科学问题不需要复杂的理论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1761E-6FB4-4F66-A0E7-DA890AB372E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3041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看论文</a:t>
            </a:r>
            <a:endParaRPr lang="en-US" altLang="zh-CN" dirty="0"/>
          </a:p>
          <a:p>
            <a:r>
              <a:rPr lang="zh-CN" altLang="en-US" dirty="0"/>
              <a:t>题目</a:t>
            </a:r>
            <a:endParaRPr lang="en-US" altLang="zh-CN" dirty="0"/>
          </a:p>
          <a:p>
            <a:r>
              <a:rPr lang="zh-CN" altLang="en-US" dirty="0"/>
              <a:t>摘要</a:t>
            </a:r>
            <a:r>
              <a:rPr lang="en-US" altLang="zh-CN" dirty="0"/>
              <a:t>-</a:t>
            </a:r>
            <a:r>
              <a:rPr lang="zh-CN" altLang="en-US" dirty="0"/>
              <a:t>重要（问题、方法、结果和创新性</a:t>
            </a:r>
            <a:r>
              <a:rPr lang="en-US" altLang="zh-CN" dirty="0"/>
              <a:t>-</a:t>
            </a:r>
            <a:r>
              <a:rPr lang="zh-CN" altLang="en-US" dirty="0"/>
              <a:t>好的印象）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1761E-6FB4-4F66-A0E7-DA890AB372E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745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问题分析</a:t>
            </a:r>
            <a:r>
              <a:rPr lang="en-US" altLang="zh-CN" dirty="0"/>
              <a:t>-</a:t>
            </a:r>
            <a:r>
              <a:rPr lang="zh-CN" altLang="en-US" dirty="0"/>
              <a:t>有些结果也可以放在里面</a:t>
            </a:r>
            <a:r>
              <a:rPr lang="en-US" altLang="zh-CN" dirty="0"/>
              <a:t>-</a:t>
            </a:r>
            <a:r>
              <a:rPr lang="zh-CN" altLang="en-US" dirty="0"/>
              <a:t>思想</a:t>
            </a:r>
            <a:endParaRPr lang="en-US" altLang="zh-CN" dirty="0"/>
          </a:p>
          <a:p>
            <a:r>
              <a:rPr lang="zh-CN" altLang="en-US" dirty="0"/>
              <a:t>图要绚丽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1761E-6FB4-4F66-A0E7-DA890AB372E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061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一般六个题目</a:t>
            </a:r>
            <a:endParaRPr lang="en-US" altLang="zh-CN" dirty="0"/>
          </a:p>
          <a:p>
            <a:r>
              <a:rPr lang="zh-CN" altLang="en-US" dirty="0"/>
              <a:t>企业</a:t>
            </a:r>
            <a:r>
              <a:rPr lang="en-US" altLang="zh-CN" dirty="0"/>
              <a:t>-</a:t>
            </a:r>
            <a:r>
              <a:rPr lang="zh-CN" altLang="en-US" dirty="0"/>
              <a:t>实现（解决问题）</a:t>
            </a:r>
            <a:endParaRPr lang="en-US" altLang="zh-CN" dirty="0"/>
          </a:p>
          <a:p>
            <a:r>
              <a:rPr lang="zh-CN" altLang="en-US" dirty="0"/>
              <a:t>最重要的是写作</a:t>
            </a:r>
            <a:endParaRPr lang="en-US" altLang="zh-CN" dirty="0"/>
          </a:p>
          <a:p>
            <a:r>
              <a:rPr lang="zh-CN" altLang="en-US" dirty="0"/>
              <a:t>发送作业论文可以写作修改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1761E-6FB4-4F66-A0E7-DA890AB372E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822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目标</a:t>
            </a:r>
            <a:endParaRPr lang="en-US" altLang="zh-CN" dirty="0"/>
          </a:p>
          <a:p>
            <a:r>
              <a:rPr lang="zh-CN" altLang="en-US" dirty="0"/>
              <a:t>模型假设</a:t>
            </a:r>
            <a:r>
              <a:rPr lang="en-US" altLang="zh-CN" dirty="0"/>
              <a:t>-</a:t>
            </a:r>
            <a:r>
              <a:rPr lang="zh-CN" altLang="en-US" dirty="0"/>
              <a:t>简化问题</a:t>
            </a:r>
            <a:endParaRPr lang="en-US" altLang="zh-CN" dirty="0"/>
          </a:p>
          <a:p>
            <a:r>
              <a:rPr lang="zh-CN" altLang="en-US" dirty="0"/>
              <a:t>数学表达</a:t>
            </a:r>
            <a:endParaRPr lang="en-US" altLang="zh-CN" dirty="0"/>
          </a:p>
          <a:p>
            <a:r>
              <a:rPr lang="zh-CN" altLang="en-US" dirty="0"/>
              <a:t>转化算法</a:t>
            </a:r>
            <a:endParaRPr lang="en-US" altLang="zh-CN" dirty="0"/>
          </a:p>
          <a:p>
            <a:r>
              <a:rPr lang="zh-CN" altLang="en-US" dirty="0"/>
              <a:t>分析模型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1761E-6FB4-4F66-A0E7-DA890AB372E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616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模型好建，求解困难。</a:t>
            </a:r>
            <a:endParaRPr lang="en-US" altLang="zh-CN" dirty="0"/>
          </a:p>
          <a:p>
            <a:r>
              <a:rPr lang="zh-CN" altLang="en-US" dirty="0"/>
              <a:t>了解各种算法。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1761E-6FB4-4F66-A0E7-DA890AB372E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7963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算法设计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1761E-6FB4-4F66-A0E7-DA890AB372E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160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作业问题</a:t>
            </a:r>
            <a:r>
              <a:rPr lang="en-US" altLang="zh-CN" dirty="0"/>
              <a:t>3-</a:t>
            </a:r>
            <a:r>
              <a:rPr lang="zh-CN" altLang="en-US" dirty="0"/>
              <a:t>坏条件问题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1761E-6FB4-4F66-A0E7-DA890AB372E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451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问题描述</a:t>
            </a:r>
            <a:r>
              <a:rPr lang="en-US" altLang="zh-CN" dirty="0"/>
              <a:t>.docx-</a:t>
            </a:r>
            <a:r>
              <a:rPr lang="zh-CN" altLang="en-US" dirty="0"/>
              <a:t>作业问题</a:t>
            </a:r>
            <a:r>
              <a:rPr lang="en-US" altLang="zh-CN" dirty="0"/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参赛时，把想法写下来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1761E-6FB4-4F66-A0E7-DA890AB372E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782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纸质的文献</a:t>
            </a:r>
            <a:endParaRPr lang="en-US" altLang="zh-CN" dirty="0"/>
          </a:p>
          <a:p>
            <a:r>
              <a:rPr lang="zh-CN" altLang="en-US" dirty="0"/>
              <a:t>阅读理解</a:t>
            </a:r>
            <a:r>
              <a:rPr lang="en-US" altLang="zh-CN" dirty="0"/>
              <a:t>-</a:t>
            </a:r>
            <a:r>
              <a:rPr lang="zh-CN" altLang="en-US" dirty="0"/>
              <a:t>“例如”</a:t>
            </a:r>
            <a:r>
              <a:rPr lang="en-US" altLang="zh-CN" dirty="0"/>
              <a:t>-</a:t>
            </a:r>
            <a:r>
              <a:rPr lang="zh-CN" altLang="en-US" dirty="0"/>
              <a:t>提高效率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1761E-6FB4-4F66-A0E7-DA890AB372E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11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以华为试题为例：相关矩阵组的低复杂度计算和存储建模</a:t>
            </a:r>
            <a:endParaRPr lang="en-US" altLang="zh-CN" dirty="0"/>
          </a:p>
          <a:p>
            <a:r>
              <a:rPr lang="zh-CN" altLang="en-US" dirty="0"/>
              <a:t>写作形式</a:t>
            </a:r>
            <a:r>
              <a:rPr lang="en-US" altLang="zh-CN" dirty="0"/>
              <a:t>-</a:t>
            </a:r>
            <a:r>
              <a:rPr lang="zh-CN" altLang="en-US" dirty="0"/>
              <a:t>更需要流程图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1761E-6FB4-4F66-A0E7-DA890AB372E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643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37DC8D-DD9D-DC2A-52EA-BCCE05554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2CDB7B9-1FD4-4048-7794-D86D9D231A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082191-2C94-36C1-DF52-D03402950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AAE65-9327-47E4-9888-DD5283787A71}" type="datetimeFigureOut">
              <a:rPr lang="zh-CN" altLang="en-US" smtClean="0"/>
              <a:t>2022/8/16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EC0637-6502-9880-0CE0-D68B3A407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A0935B-F00B-5A6D-7BF1-A9FF5FA63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8D34B-5859-4C15-9BEE-58D1B84A29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9364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071C2F-1721-6228-6B72-DFC525B5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BE2897A-C2EC-F298-8248-37DAB36D30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E4A063-084A-BDCF-6DC2-7F106924E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AAE65-9327-47E4-9888-DD5283787A71}" type="datetimeFigureOut">
              <a:rPr lang="zh-CN" altLang="en-US" smtClean="0"/>
              <a:t>2022/8/16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5958AA-B8EE-CE0E-BAD1-E0C2D5C96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CA0EE5-8593-4CFF-0F74-5D2A0D069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8D34B-5859-4C15-9BEE-58D1B84A29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6111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6BAFC37-9378-FC51-9198-FB32862E38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A035D7-2C53-E413-FA4C-3E93D6371C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57DEB4-9C38-E585-31E5-77900871A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AAE65-9327-47E4-9888-DD5283787A71}" type="datetimeFigureOut">
              <a:rPr lang="zh-CN" altLang="en-US" smtClean="0"/>
              <a:t>2022/8/16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A13A2D-B404-086B-A778-EEDBA06CF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8ED081-01C2-973D-90BA-EC24E81B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8D34B-5859-4C15-9BEE-58D1B84A29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104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E461FA-7749-0543-5705-16FE9D698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3C8773-E8E9-D7A7-E424-79DE7B670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440999-5F88-5859-6793-9C529A27B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AAE65-9327-47E4-9888-DD5283787A71}" type="datetimeFigureOut">
              <a:rPr lang="zh-CN" altLang="en-US" smtClean="0"/>
              <a:t>2022/8/16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B2BDAE-C02B-3243-FAD6-8EC83ECB8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B0EF30-AE2E-5DDA-006A-FF336B670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8D34B-5859-4C15-9BEE-58D1B84A29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316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C172A7-B4F1-721E-3B07-BCD32C907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E32E0C-0343-DCE5-0297-FE4B0983F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225DD3-EFD9-87AC-DB8E-4545E44CD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AAE65-9327-47E4-9888-DD5283787A71}" type="datetimeFigureOut">
              <a:rPr lang="zh-CN" altLang="en-US" smtClean="0"/>
              <a:t>2022/8/16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84B513-5C45-76D2-B3C1-F8E88E21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F0B1DD-DC44-EB1F-668A-6E89E3C4C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8D34B-5859-4C15-9BEE-58D1B84A29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128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7B5579-3760-DF1B-C185-BCB139929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AB54FE-BAF1-BFC8-54FA-484C973D8D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CF8975-7845-B9E8-5BBF-C439172DA5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C48259-93D6-B6ED-89AC-3FB21BA68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AAE65-9327-47E4-9888-DD5283787A71}" type="datetimeFigureOut">
              <a:rPr lang="zh-CN" altLang="en-US" smtClean="0"/>
              <a:t>2022/8/16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548BABC-1D19-9A53-3AE2-02BC73F85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32368EC-6383-7420-C523-647FB3358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8D34B-5859-4C15-9BEE-58D1B84A29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084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10DB87-37CC-F696-91B0-DB04E7E8C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7A0570-8EB8-1C21-971A-53DFF3CA1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1A3798-177D-6272-3D7D-30E5BD48D6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7682387-42C0-9E2B-496C-FE3F3357BD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90761DB-81DB-1A17-EF9E-48B519601F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7F3031A-DF98-4FB3-256D-456C96480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AAE65-9327-47E4-9888-DD5283787A71}" type="datetimeFigureOut">
              <a:rPr lang="zh-CN" altLang="en-US" smtClean="0"/>
              <a:t>2022/8/16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38A4CDA-80A2-5345-5770-036B9CE7F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ED0D5B0-7EED-31A5-2684-0F87B9CBE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8D34B-5859-4C15-9BEE-58D1B84A29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20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C2D746-99C9-DCFD-8022-C0C18F88D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2F49EF3-E4AE-BF84-EDF7-C3E1CCD85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AAE65-9327-47E4-9888-DD5283787A71}" type="datetimeFigureOut">
              <a:rPr lang="zh-CN" altLang="en-US" smtClean="0"/>
              <a:t>2022/8/16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6F97D52-6E24-0B46-662E-0A65141DD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5EB8D24-6280-8B36-C710-51025766E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8D34B-5859-4C15-9BEE-58D1B84A29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296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F7419EF-BC46-CA5F-8522-9AC40D38C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AAE65-9327-47E4-9888-DD5283787A71}" type="datetimeFigureOut">
              <a:rPr lang="zh-CN" altLang="en-US" smtClean="0"/>
              <a:t>2022/8/16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2F1CF13-4C11-07E3-773B-1D2913235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61EF0B-86E3-6158-702C-31D1E81A8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8D34B-5859-4C15-9BEE-58D1B84A29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323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0422ED-F3EB-E368-FE60-F32A57630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0E2EBE-5464-E88D-BEE4-93861B1A7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0DD7110-57E9-717B-102F-8FCA7E2BE2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14C2342-FE03-A0E7-1D9E-5177DE04F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AAE65-9327-47E4-9888-DD5283787A71}" type="datetimeFigureOut">
              <a:rPr lang="zh-CN" altLang="en-US" smtClean="0"/>
              <a:t>2022/8/16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9073D2-6E16-6C30-0706-5DA37713C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4CE2619-D0B6-E70F-6A2A-60D761D44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8D34B-5859-4C15-9BEE-58D1B84A29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263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A5E651-B8E0-C528-CE6C-97FDEB573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B70CD9D-87D4-46C0-67AA-924DCD5954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27A3085-EA14-D6D7-F5C3-2BF922ABE8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40B20F-B8DC-6CAC-8D2B-030776192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AAE65-9327-47E4-9888-DD5283787A71}" type="datetimeFigureOut">
              <a:rPr lang="zh-CN" altLang="en-US" smtClean="0"/>
              <a:t>2022/8/16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458194F-4D44-6FB3-AA93-EA247D07B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21691E4-B703-E030-3DD8-6E03986E8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8D34B-5859-4C15-9BEE-58D1B84A29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831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15040B8-D6F3-380D-3CF7-0B3685FAB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0478BE-96E1-CCB5-F626-1ED764C8F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161F37-8807-65C0-3576-5689BA262E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AAE65-9327-47E4-9888-DD5283787A71}" type="datetimeFigureOut">
              <a:rPr lang="zh-CN" altLang="en-US" smtClean="0"/>
              <a:t>2022/8/16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E1B5A9-552D-4C77-E7CF-ABC58725B0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CFCB74-F111-20BB-30D5-F35AD9085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8D34B-5859-4C15-9BEE-58D1B84A29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451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4244B1F-EABA-A2A7-9023-C958DC613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990600"/>
            <a:ext cx="97917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52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663DD67-C5BF-3A4C-236E-BBB718D22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182"/>
            <a:ext cx="12192000" cy="493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87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9D8C9CE-E83F-1765-ACB5-E1CC9FCE0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2803"/>
            <a:ext cx="12192000" cy="57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216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BAE7CC9-5A64-A00A-AC0C-16CDE5AAE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5787"/>
            <a:ext cx="12192000" cy="544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707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A9D5547-5FAC-310F-2BB8-55F335CF2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7550"/>
            <a:ext cx="12192000" cy="496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4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30EFBD4-7F3D-27CD-B76E-FF1D94A35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0306"/>
            <a:ext cx="12192000" cy="451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95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F081BED-FE2E-7F4D-5443-ECA66728F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2" y="0"/>
            <a:ext cx="12094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94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B437FC3-3F3C-C687-31CB-BB788D339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320"/>
            <a:ext cx="12192000" cy="670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812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6036F22-2297-690A-A5C8-9E51FC3FE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3637"/>
            <a:ext cx="12192000" cy="421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702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3447B03-F8AD-A6C4-A964-61170E8D5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9582"/>
            <a:ext cx="12192000" cy="555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79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EFCC117-A759-C990-D565-A831A8B16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32"/>
            <a:ext cx="12192000" cy="653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527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6A97DB5-68D1-307E-A34B-947D30EC1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6698"/>
            <a:ext cx="12192000" cy="520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83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109F181-CA16-02D5-4E51-98E276874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14" y="0"/>
            <a:ext cx="119133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88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6DE5F93-DCC4-AB0B-A905-E8EE8E730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6" y="0"/>
            <a:ext cx="121363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63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967CC0B-88D8-614E-D4E8-BEAFDF559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500"/>
            <a:ext cx="12192000" cy="662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045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5CA3136-1A83-1618-4A51-AA8C066C5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007"/>
            <a:ext cx="12192000" cy="656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54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7D4748D-D2EA-5A8F-5001-70E5178CB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2" y="1843087"/>
            <a:ext cx="1172527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51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00BFA27-F217-AC3F-C1EF-5C945110C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" y="2390775"/>
            <a:ext cx="12125325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20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51607D3-E22B-7147-77BB-DA2413274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75" y="547687"/>
            <a:ext cx="8096250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39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DE01F50-4D0E-2D2B-4A6F-9E511E0AC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57"/>
            <a:ext cx="12192000" cy="668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82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0C3D3B0-4C2D-0F41-232E-4C4CB52A5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542" y="433403"/>
            <a:ext cx="7918916" cy="599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12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1D077A7-1A1F-DC9E-63EB-8E6BF5286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3072"/>
            <a:ext cx="12192000" cy="577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66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671C1E7-C105-6FCC-C429-AFD8D9BAB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242" y="0"/>
            <a:ext cx="96135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359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8CFDECE-65D5-2357-00C0-D4547769B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23" y="0"/>
            <a:ext cx="11406753" cy="666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682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8726C43-BAB1-E40F-FEEE-D7451138C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2369"/>
            <a:ext cx="12192000" cy="557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92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3DC363C-1963-B799-5B1B-D37C979F8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008"/>
            <a:ext cx="12192000" cy="672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0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EC3CB2E-13DF-B9F1-F78E-DE3A5003B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6012"/>
            <a:ext cx="12192000" cy="558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05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192</Words>
  <Application>Microsoft Office PowerPoint</Application>
  <PresentationFormat>宽屏</PresentationFormat>
  <Paragraphs>45</Paragraphs>
  <Slides>27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白 俊华</dc:creator>
  <cp:lastModifiedBy>白 俊华</cp:lastModifiedBy>
  <cp:revision>8</cp:revision>
  <dcterms:created xsi:type="dcterms:W3CDTF">2022-08-16T00:28:53Z</dcterms:created>
  <dcterms:modified xsi:type="dcterms:W3CDTF">2022-08-16T03:36:59Z</dcterms:modified>
</cp:coreProperties>
</file>